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CCFF"/>
    <a:srgbClr val="CC0099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4D669AFF-851C-4244-B5B8-5AEF7F47CE24}"/>
    <pc:docChg chg="modSld">
      <pc:chgData name="Sandra Štambuk" userId="57dc3b68-088a-45de-9236-fd178a7068ed" providerId="ADAL" clId="{4D669AFF-851C-4244-B5B8-5AEF7F47CE24}" dt="2021-09-27T16:52:09.531" v="9" actId="20577"/>
      <pc:docMkLst>
        <pc:docMk/>
      </pc:docMkLst>
      <pc:sldChg chg="modSp">
        <pc:chgData name="Sandra Štambuk" userId="57dc3b68-088a-45de-9236-fd178a7068ed" providerId="ADAL" clId="{4D669AFF-851C-4244-B5B8-5AEF7F47CE24}" dt="2021-09-27T16:46:49.939" v="7" actId="20577"/>
        <pc:sldMkLst>
          <pc:docMk/>
          <pc:sldMk cId="3771176846" sldId="260"/>
        </pc:sldMkLst>
        <pc:spChg chg="mod">
          <ac:chgData name="Sandra Štambuk" userId="57dc3b68-088a-45de-9236-fd178a7068ed" providerId="ADAL" clId="{4D669AFF-851C-4244-B5B8-5AEF7F47CE24}" dt="2021-09-27T16:46:49.939" v="7" actId="20577"/>
          <ac:spMkLst>
            <pc:docMk/>
            <pc:sldMk cId="3771176846" sldId="260"/>
            <ac:spMk id="7" creationId="{E142FCB3-9D28-4E35-AAD6-3C27120E6F9A}"/>
          </ac:spMkLst>
        </pc:spChg>
      </pc:sldChg>
      <pc:sldChg chg="modSp">
        <pc:chgData name="Sandra Štambuk" userId="57dc3b68-088a-45de-9236-fd178a7068ed" providerId="ADAL" clId="{4D669AFF-851C-4244-B5B8-5AEF7F47CE24}" dt="2021-09-27T16:52:09.531" v="9" actId="20577"/>
        <pc:sldMkLst>
          <pc:docMk/>
          <pc:sldMk cId="4044975136" sldId="261"/>
        </pc:sldMkLst>
        <pc:spChg chg="mod">
          <ac:chgData name="Sandra Štambuk" userId="57dc3b68-088a-45de-9236-fd178a7068ed" providerId="ADAL" clId="{4D669AFF-851C-4244-B5B8-5AEF7F47CE24}" dt="2021-09-27T16:52:09.531" v="9" actId="20577"/>
          <ac:spMkLst>
            <pc:docMk/>
            <pc:sldMk cId="4044975136" sldId="261"/>
            <ac:spMk id="6" creationId="{D9BA40AA-3588-4A23-91BD-976F723C95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465E92-543D-453F-8B64-EBBB8E7DF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1833AEC-EFBF-40C3-A8F8-7CD178B90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E71A28D-A480-4F53-A9AE-D0639C27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6591DD2-530A-4913-A691-E98FB7F3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FE3F469-7F5F-4FAF-BEC7-AACB4F62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89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4CA8F2-84D5-4FA2-8EA6-06D09DD1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04050FF-CE23-4629-AC4A-1EA8FF8F6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FF6B7DF-F669-461C-B056-3178F356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F85071-8F66-4B5D-9183-15D341BB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40F17F6-5F8C-49F0-8331-30CE6649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7983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5F8F73D-E81B-4054-B79D-CB1C7F6C4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43E3BDF-5AC7-4246-859E-B53E03924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D878C78-098B-4695-8E5C-5F746992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19FC515-F58C-4946-9567-A6F5794E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4ECEA5E-080A-44B2-B951-7966E334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846D30-877B-476F-B003-24F197A1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9797B39-33CF-4DC0-BB15-52E67BF5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09AB96-8733-4EAB-9CA7-734005AA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29DAD27-C8FC-4477-83C8-BCA87FD9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26911A-9AEA-4EC7-AE4B-A6F6C3BA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15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840194-8A26-489C-B967-542117AD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E12361F-03F4-44FC-8781-604ECD9E4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3F1D707-DD51-46C9-AED0-6A1C3619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BA41794-2EE4-4EFC-915F-27DF0AA7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74DEDA-0584-492E-A183-D69A2EA3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4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E004D1-977D-4700-8901-05F879AA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F265FE0-32E2-463B-B156-7ED716BA5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A120C29-83F3-43C1-AF7E-5093342A9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A71773B-0A24-40C7-8BA2-EF2F1131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D21EDC0-68C0-4491-B55E-B76DB31E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5DEA114-BBB9-45D1-8E46-0B1E18A6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12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73B938-8D68-4889-8E42-659CA0C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5BB0A77-88D2-42BE-9037-641BA009E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6B2F834-32A4-4CFC-B9CC-07796E7D0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4825F5E8-3CC4-4964-AA89-1F0B4DFF4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76C3598-8497-4600-9A4A-E1954E93E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EC313FC5-CBA1-427B-BC92-121BE4AB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6E057A2-375E-4AE4-9FB9-809ED48F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29BD327-D0F5-4E18-A0F5-76026C03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561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95073A-1563-4040-B4A7-EAC5496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C5D5641-46FA-41D2-8D74-BBD82F6D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780E962-8551-400E-B366-C9817D6F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772B313-5FE2-4917-A281-7EC0C980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5807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D1D8476D-ADB0-478D-AFC2-72979996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944542D-ADAB-4448-9D0A-701C75BE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03F0ADE-B8C1-4319-8865-2805008C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684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61A4F51-D915-4085-B9D0-5D5E743B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FBB0615-F31F-4572-882B-51549AF23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281935-96A2-4640-AD0C-4D534ED0E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EE7B01C-4C24-4527-85DB-C02F6455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49033AC-A523-44B3-AAA2-C2578F85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AA866FA-ECE0-4A5A-8A12-29BE81E8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96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E02A47-90A7-41F4-9B4C-3380E3AA8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EB0D4C4-9D58-469B-A01B-5FB4E436C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CBD057F-3315-4BB2-AF9F-2BE54A66D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D839611-61F7-41A9-84EA-27A5E3CC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7D48EF7-45AF-43DF-AA2A-36B05D86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3C601C2-4921-490B-A8D5-304CFC9D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966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E7128E0-6ED8-48CB-B6A7-80AC05BD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394C785-40A3-4CCA-99AE-06BAE5B60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F10EEBB-58FC-49C4-A0A0-4C9DACD52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1255-D890-4CC3-BDF7-4B651247A846}" type="datetimeFigureOut">
              <a:rPr lang="hr-HR" smtClean="0"/>
              <a:pPr/>
              <a:t>1.10.2021.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36DAE02-4855-490F-BE8E-7E0AB631B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FAB9DA7-A2DA-4580-B9EA-07ECE7D2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8AF8E-5F72-4FAF-AB70-D3E87D512B4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794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9CB5DEE-BEB3-4CE3-8583-BCAE04A9BA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D9BA40AA-3588-4A23-91BD-976F723C9577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3 </a:t>
            </a:r>
          </a:p>
          <a:p>
            <a:r>
              <a:rPr lang="hr-HR" sz="4800">
                <a:solidFill>
                  <a:srgbClr val="FF66CC"/>
                </a:solidFill>
              </a:rPr>
              <a:t>ALL THAT </a:t>
            </a:r>
            <a:r>
              <a:rPr lang="hr-HR" sz="4800" dirty="0">
                <a:solidFill>
                  <a:srgbClr val="FF66CC"/>
                </a:solidFill>
              </a:rPr>
              <a:t>GLITTERS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0D26DB0-94E6-4179-AB6D-5E3A9D7C00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97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1734"/>
            <a:ext cx="12192000" cy="688072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93CB9E46-FED8-4A5C-880B-080D7401F596}"/>
              </a:ext>
            </a:extLst>
          </p:cNvPr>
          <p:cNvSpPr/>
          <p:nvPr/>
        </p:nvSpPr>
        <p:spPr>
          <a:xfrm>
            <a:off x="334832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18C7568-07AC-4310-977D-7ECFEF0473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5080" y="-131734"/>
            <a:ext cx="4978601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611E572-1677-4623-9DEB-67EBB5D1C831}"/>
              </a:ext>
            </a:extLst>
          </p:cNvPr>
          <p:cNvSpPr txBox="1"/>
          <p:nvPr/>
        </p:nvSpPr>
        <p:spPr>
          <a:xfrm>
            <a:off x="843010" y="978491"/>
            <a:ext cx="2672548" cy="621709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000" dirty="0" err="1"/>
              <a:t>The</a:t>
            </a:r>
            <a:r>
              <a:rPr lang="hr-HR" sz="2000" dirty="0"/>
              <a:t> weekend </a:t>
            </a:r>
            <a:r>
              <a:rPr lang="hr-HR" sz="2000" dirty="0" err="1"/>
              <a:t>is</a:t>
            </a:r>
            <a:r>
              <a:rPr lang="hr-HR" sz="2000" dirty="0"/>
              <a:t>…</a:t>
            </a:r>
            <a:endParaRPr lang="hr-HR" sz="2000" dirty="0">
              <a:solidFill>
                <a:srgbClr val="0070C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241C21D-FFCF-4221-87BE-78EB8C785579}"/>
              </a:ext>
            </a:extLst>
          </p:cNvPr>
          <p:cNvSpPr txBox="1"/>
          <p:nvPr/>
        </p:nvSpPr>
        <p:spPr>
          <a:xfrm>
            <a:off x="755712" y="2964539"/>
            <a:ext cx="3203729" cy="185281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/>
              <a:t>Keiran</a:t>
            </a:r>
            <a:r>
              <a:rPr lang="en-US" sz="2000" dirty="0"/>
              <a:t> looks a bit down.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Russell looks pleased.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Nikki looks a bit worried. </a:t>
            </a:r>
            <a:endParaRPr lang="hr-HR" sz="2000" dirty="0">
              <a:solidFill>
                <a:srgbClr val="0070C0"/>
              </a:solidFill>
            </a:endParaRPr>
          </a:p>
        </p:txBody>
      </p:sp>
      <p:pic>
        <p:nvPicPr>
          <p:cNvPr id="15" name="06+Dip+in+8,+L3+All+that+glitters+-+Teenspeak">
            <a:hlinkClick r:id="" action="ppaction://media"/>
            <a:extLst>
              <a:ext uri="{FF2B5EF4-FFF2-40B4-BE49-F238E27FC236}">
                <a16:creationId xmlns:a16="http://schemas.microsoft.com/office/drawing/2014/main" xmlns="" id="{BFE1F63E-4E50-46E3-901F-CC4935D3CB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66967" y="3574996"/>
            <a:ext cx="1075064" cy="107506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4D70BFF-F2A2-42C5-99F6-F479F32B9E1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63917" y="2710231"/>
            <a:ext cx="3362325" cy="4000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30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3793FD7-0CE9-4123-9C03-A2FF5DCD1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3362" y="520652"/>
            <a:ext cx="8488070" cy="59786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0698DB2-0AB3-4F49-AB08-900CA04951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794" y="1720981"/>
            <a:ext cx="6019800" cy="20669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90D5337-6817-4BA7-A8BF-64BF12B01DC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794" y="4077443"/>
            <a:ext cx="6096000" cy="24098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456D1831-CA7D-4095-A513-CBD0975179F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9027" y="120303"/>
            <a:ext cx="6057900" cy="3429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711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DCF27E4-F908-4DBB-8F40-B05B3AA2F4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5" b="1844"/>
          <a:stretch/>
        </p:blipFill>
        <p:spPr>
          <a:xfrm>
            <a:off x="541538" y="57307"/>
            <a:ext cx="5059003" cy="67433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AC3991-FF8A-4DAF-A8BB-1820839D3E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548" y="1323975"/>
            <a:ext cx="6296025" cy="21050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xmlns="" id="{01FC7AC5-6B0F-45DE-AEE5-DDDF52FDE3EB}"/>
              </a:ext>
            </a:extLst>
          </p:cNvPr>
          <p:cNvSpPr/>
          <p:nvPr/>
        </p:nvSpPr>
        <p:spPr>
          <a:xfrm>
            <a:off x="2973384" y="1741872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B22CE1E-EE04-4CAC-9F79-9F58A0DE20C8}"/>
              </a:ext>
            </a:extLst>
          </p:cNvPr>
          <p:cNvSpPr/>
          <p:nvPr/>
        </p:nvSpPr>
        <p:spPr>
          <a:xfrm>
            <a:off x="4892440" y="1979118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28D6DD01-F308-448F-B0E5-CAFA763BADB4}"/>
              </a:ext>
            </a:extLst>
          </p:cNvPr>
          <p:cNvSpPr/>
          <p:nvPr/>
        </p:nvSpPr>
        <p:spPr>
          <a:xfrm>
            <a:off x="4892440" y="2246849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E6181B4B-7412-453B-ACFB-706866329431}"/>
              </a:ext>
            </a:extLst>
          </p:cNvPr>
          <p:cNvSpPr/>
          <p:nvPr/>
        </p:nvSpPr>
        <p:spPr>
          <a:xfrm>
            <a:off x="4892440" y="2464981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00E2795D-ACDA-4EC3-9E25-9597D1C24EF6}"/>
              </a:ext>
            </a:extLst>
          </p:cNvPr>
          <p:cNvSpPr/>
          <p:nvPr/>
        </p:nvSpPr>
        <p:spPr>
          <a:xfrm>
            <a:off x="4892439" y="2694416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F933983-B9FB-425A-844A-FE2BEB3D3415}"/>
              </a:ext>
            </a:extLst>
          </p:cNvPr>
          <p:cNvSpPr/>
          <p:nvPr/>
        </p:nvSpPr>
        <p:spPr>
          <a:xfrm>
            <a:off x="3019216" y="2969447"/>
            <a:ext cx="195309" cy="210424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DC3C50B0-E4B7-4010-96E5-AF7D56D86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3456" y="476032"/>
            <a:ext cx="3999858" cy="5509786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F4A43C06-456B-421F-96A9-E180919E2DB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766" y="3914345"/>
            <a:ext cx="3474949" cy="78275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1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72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56C35AE-69ED-4BC1-B3E5-7C5E7F860E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132" y="887769"/>
            <a:ext cx="5834422" cy="8367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3AA497A-1D0E-433F-B5F2-FA5CBA2ADF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4768" y="176212"/>
            <a:ext cx="4610100" cy="65055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A549FF7-DBDC-4CAB-8A46-A1CF2CCF3A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132" y="2999280"/>
            <a:ext cx="4253322" cy="8367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01FE487-059C-45A3-A841-76202D79EA8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1634" y="2605413"/>
            <a:ext cx="6019800" cy="3752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90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72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7B7ACC9-2ABD-4106-88B9-38DEE1AC7D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048" y="409575"/>
            <a:ext cx="4267200" cy="6038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4C47C1-9141-413C-B997-EF3001E743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9721" y="110861"/>
            <a:ext cx="5314950" cy="19145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768B722-7C22-4850-8119-260F9A3672D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074" y="821032"/>
            <a:ext cx="2838450" cy="44577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3C18518-C127-4C75-A776-CA7A0AF380A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498" y="2260077"/>
            <a:ext cx="2828925" cy="44386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C187C10-A1F7-4CCB-ACAD-DE5FE9E1BDD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4651" y="5497486"/>
            <a:ext cx="6029325" cy="12382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0C51364-9B3C-4F63-A66B-A78D1ECABF8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1200" y="1501483"/>
            <a:ext cx="6019800" cy="3752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B76258C-7B63-451B-878F-7DE4A4F62822}"/>
              </a:ext>
            </a:extLst>
          </p:cNvPr>
          <p:cNvSpPr txBox="1"/>
          <p:nvPr/>
        </p:nvSpPr>
        <p:spPr>
          <a:xfrm>
            <a:off x="7173620" y="1498016"/>
            <a:ext cx="585463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YES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CF45A2F-DBB1-427D-9068-84C6ECB4CAD7}"/>
              </a:ext>
            </a:extLst>
          </p:cNvPr>
          <p:cNvSpPr txBox="1"/>
          <p:nvPr/>
        </p:nvSpPr>
        <p:spPr>
          <a:xfrm>
            <a:off x="9361584" y="1782503"/>
            <a:ext cx="1060039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6 GRAMS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24F11FC-D2D9-4206-A222-1B909B754FB5}"/>
              </a:ext>
            </a:extLst>
          </p:cNvPr>
          <p:cNvSpPr txBox="1"/>
          <p:nvPr/>
        </p:nvSpPr>
        <p:spPr>
          <a:xfrm>
            <a:off x="8494768" y="2083834"/>
            <a:ext cx="979903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THE SPACE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F79A7EB6-F5B5-4949-AB0D-B048A2C388EE}"/>
              </a:ext>
            </a:extLst>
          </p:cNvPr>
          <p:cNvSpPr txBox="1"/>
          <p:nvPr/>
        </p:nvSpPr>
        <p:spPr>
          <a:xfrm>
            <a:off x="9593460" y="2413326"/>
            <a:ext cx="2141679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99"/>
                </a:solidFill>
              </a:rPr>
              <a:t>After</a:t>
            </a:r>
            <a:r>
              <a:rPr lang="hr-HR" sz="1400" dirty="0">
                <a:solidFill>
                  <a:srgbClr val="FF3399"/>
                </a:solidFill>
              </a:rPr>
              <a:t> </a:t>
            </a:r>
            <a:r>
              <a:rPr lang="hr-HR" sz="1400" dirty="0" err="1">
                <a:solidFill>
                  <a:srgbClr val="FF3399"/>
                </a:solidFill>
              </a:rPr>
              <a:t>the</a:t>
            </a:r>
            <a:r>
              <a:rPr lang="hr-HR" sz="1400" dirty="0">
                <a:solidFill>
                  <a:srgbClr val="FF3399"/>
                </a:solidFill>
              </a:rPr>
              <a:t> </a:t>
            </a:r>
            <a:r>
              <a:rPr lang="hr-HR" sz="1400" dirty="0" err="1">
                <a:solidFill>
                  <a:srgbClr val="FF3399"/>
                </a:solidFill>
              </a:rPr>
              <a:t>death</a:t>
            </a:r>
            <a:r>
              <a:rPr lang="hr-HR" sz="1400" dirty="0">
                <a:solidFill>
                  <a:srgbClr val="FF3399"/>
                </a:solidFill>
              </a:rPr>
              <a:t> </a:t>
            </a:r>
            <a:r>
              <a:rPr lang="hr-HR" sz="1400" dirty="0" err="1">
                <a:solidFill>
                  <a:srgbClr val="FF3399"/>
                </a:solidFill>
              </a:rPr>
              <a:t>of</a:t>
            </a:r>
            <a:r>
              <a:rPr lang="hr-HR" sz="1400" dirty="0">
                <a:solidFill>
                  <a:srgbClr val="FF3399"/>
                </a:solidFill>
              </a:rPr>
              <a:t> a </a:t>
            </a:r>
            <a:r>
              <a:rPr lang="hr-HR" sz="1400" dirty="0" err="1">
                <a:solidFill>
                  <a:srgbClr val="FF3399"/>
                </a:solidFill>
              </a:rPr>
              <a:t>sailor</a:t>
            </a:r>
            <a:r>
              <a:rPr lang="hr-HR" sz="1400" dirty="0">
                <a:solidFill>
                  <a:srgbClr val="FF3399"/>
                </a:solidFill>
              </a:rPr>
              <a:t>.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0197E637-4202-439A-B45E-858C961E5469}"/>
              </a:ext>
            </a:extLst>
          </p:cNvPr>
          <p:cNvSpPr txBox="1"/>
          <p:nvPr/>
        </p:nvSpPr>
        <p:spPr>
          <a:xfrm>
            <a:off x="8298461" y="2706783"/>
            <a:ext cx="2141679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99"/>
                </a:solidFill>
              </a:rPr>
              <a:t>Yes</a:t>
            </a:r>
            <a:r>
              <a:rPr lang="hr-HR" sz="1400" dirty="0">
                <a:solidFill>
                  <a:srgbClr val="FF3399"/>
                </a:solidFill>
              </a:rPr>
              <a:t>, </a:t>
            </a:r>
            <a:r>
              <a:rPr lang="hr-HR" sz="1400" dirty="0" err="1">
                <a:solidFill>
                  <a:srgbClr val="FF3399"/>
                </a:solidFill>
              </a:rPr>
              <a:t>about</a:t>
            </a:r>
            <a:r>
              <a:rPr lang="hr-HR" sz="1400" dirty="0">
                <a:solidFill>
                  <a:srgbClr val="FF3399"/>
                </a:solidFill>
              </a:rPr>
              <a:t> 50 </a:t>
            </a:r>
            <a:r>
              <a:rPr lang="hr-HR" sz="1400" dirty="0" err="1">
                <a:solidFill>
                  <a:srgbClr val="FF3399"/>
                </a:solidFill>
              </a:rPr>
              <a:t>milligrams</a:t>
            </a:r>
            <a:r>
              <a:rPr lang="hr-HR" sz="1400" dirty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75FCA596-5803-48C4-9043-6103A12E55DF}"/>
              </a:ext>
            </a:extLst>
          </p:cNvPr>
          <p:cNvSpPr txBox="1"/>
          <p:nvPr/>
        </p:nvSpPr>
        <p:spPr>
          <a:xfrm>
            <a:off x="8664606" y="3033729"/>
            <a:ext cx="343565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To </a:t>
            </a:r>
            <a:r>
              <a:rPr lang="hr-HR" sz="1400" dirty="0" err="1">
                <a:solidFill>
                  <a:srgbClr val="FF3399"/>
                </a:solidFill>
              </a:rPr>
              <a:t>reflect</a:t>
            </a:r>
            <a:r>
              <a:rPr lang="hr-HR" sz="1400" dirty="0">
                <a:solidFill>
                  <a:srgbClr val="FF3399"/>
                </a:solidFill>
              </a:rPr>
              <a:t> </a:t>
            </a:r>
            <a:r>
              <a:rPr lang="hr-HR" sz="1400" dirty="0" err="1">
                <a:solidFill>
                  <a:srgbClr val="FF3399"/>
                </a:solidFill>
              </a:rPr>
              <a:t>infrared</a:t>
            </a:r>
            <a:r>
              <a:rPr lang="hr-HR" sz="1400" dirty="0">
                <a:solidFill>
                  <a:srgbClr val="FF3399"/>
                </a:solidFill>
              </a:rPr>
              <a:t> </a:t>
            </a:r>
            <a:r>
              <a:rPr lang="hr-HR" sz="1400" dirty="0" err="1">
                <a:solidFill>
                  <a:srgbClr val="FF3399"/>
                </a:solidFill>
              </a:rPr>
              <a:t>lights</a:t>
            </a:r>
            <a:r>
              <a:rPr lang="hr-HR" sz="1400" dirty="0">
                <a:solidFill>
                  <a:srgbClr val="FF3399"/>
                </a:solidFill>
              </a:rPr>
              <a:t>. </a:t>
            </a:r>
            <a:r>
              <a:rPr lang="en-US" sz="1400" dirty="0">
                <a:solidFill>
                  <a:srgbClr val="FF3399"/>
                </a:solidFill>
              </a:rPr>
              <a:t>It allows sunlight to pass through.</a:t>
            </a:r>
            <a:endParaRPr lang="hr-HR" sz="1400" dirty="0">
              <a:solidFill>
                <a:srgbClr val="FF3399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9BEE43A-75AF-4D73-95D3-DE8CC67F2638}"/>
              </a:ext>
            </a:extLst>
          </p:cNvPr>
          <p:cNvSpPr txBox="1"/>
          <p:nvPr/>
        </p:nvSpPr>
        <p:spPr>
          <a:xfrm>
            <a:off x="8066287" y="3372283"/>
            <a:ext cx="1604691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99"/>
                </a:solidFill>
              </a:rPr>
              <a:t>Golden </a:t>
            </a:r>
            <a:r>
              <a:rPr lang="hr-HR" sz="1400" dirty="0" err="1">
                <a:solidFill>
                  <a:srgbClr val="FF3399"/>
                </a:solidFill>
              </a:rPr>
              <a:t>retrievers</a:t>
            </a:r>
            <a:r>
              <a:rPr lang="hr-HR" sz="1400" dirty="0">
                <a:solidFill>
                  <a:srgbClr val="FF3399"/>
                </a:solidFill>
              </a:rPr>
              <a:t>.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AF77FF4D-8BFD-41FA-AA42-455F4EA5CD6F}"/>
              </a:ext>
            </a:extLst>
          </p:cNvPr>
          <p:cNvSpPr txBox="1"/>
          <p:nvPr/>
        </p:nvSpPr>
        <p:spPr>
          <a:xfrm>
            <a:off x="9489125" y="3905571"/>
            <a:ext cx="2522362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99"/>
                </a:solidFill>
              </a:rPr>
              <a:t>It is named after the Golden Gate Strait</a:t>
            </a:r>
            <a:r>
              <a:rPr lang="hr-HR" sz="1400" dirty="0">
                <a:solidFill>
                  <a:srgbClr val="FF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863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A8041CD-245E-4FDF-A06B-619096ECB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44110BB-078C-4462-9E56-13E23A08E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4CA167D-FC0C-4032-93BE-E399A1FDD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6BB2BFAE-1E64-40D9-BA6B-4C9A714EA958}"/>
              </a:ext>
            </a:extLst>
          </p:cNvPr>
          <p:cNvSpPr txBox="1"/>
          <p:nvPr/>
        </p:nvSpPr>
        <p:spPr>
          <a:xfrm>
            <a:off x="1445850" y="2047025"/>
            <a:ext cx="7985035" cy="2468368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000" dirty="0"/>
              <a:t>Daleko od očiju, daleko od srca. </a:t>
            </a:r>
          </a:p>
          <a:p>
            <a:pPr>
              <a:lnSpc>
                <a:spcPct val="200000"/>
              </a:lnSpc>
            </a:pPr>
            <a:r>
              <a:rPr lang="hr-HR" sz="2000" dirty="0"/>
              <a:t>Tko se zadnji smije, najslađe se smije. </a:t>
            </a:r>
          </a:p>
          <a:p>
            <a:pPr>
              <a:lnSpc>
                <a:spcPct val="200000"/>
              </a:lnSpc>
            </a:pPr>
            <a:r>
              <a:rPr lang="hr-HR" sz="2000" dirty="0"/>
              <a:t>Tko rano rani, dvije sreće grabi.</a:t>
            </a:r>
          </a:p>
          <a:p>
            <a:pPr>
              <a:lnSpc>
                <a:spcPct val="200000"/>
              </a:lnSpc>
            </a:pPr>
            <a:r>
              <a:rPr lang="hr-HR" sz="2000"/>
              <a:t>Nije zlato sve što sja.</a:t>
            </a:r>
            <a:endParaRPr lang="hr-HR" sz="2000" dirty="0">
              <a:solidFill>
                <a:srgbClr val="0070C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F31D2F4-302E-43FB-B226-ECC9C23A0B87}"/>
              </a:ext>
            </a:extLst>
          </p:cNvPr>
          <p:cNvSpPr txBox="1"/>
          <p:nvPr/>
        </p:nvSpPr>
        <p:spPr>
          <a:xfrm>
            <a:off x="4771745" y="2266776"/>
            <a:ext cx="3062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Out of sight, out of mind. </a:t>
            </a:r>
            <a:endParaRPr lang="hr-HR" sz="2000" dirty="0">
              <a:solidFill>
                <a:srgbClr val="FF3399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05CAA3B-BC1F-4E4A-80B4-7B810B8E74F1}"/>
              </a:ext>
            </a:extLst>
          </p:cNvPr>
          <p:cNvSpPr txBox="1"/>
          <p:nvPr/>
        </p:nvSpPr>
        <p:spPr>
          <a:xfrm>
            <a:off x="5452582" y="2881099"/>
            <a:ext cx="452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He who laughs last, laughs longest. </a:t>
            </a:r>
            <a:endParaRPr lang="hr-HR" sz="2000" dirty="0">
              <a:solidFill>
                <a:srgbClr val="FF3399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2E3B6E7-6C29-4E54-B2C6-A52733681C5F}"/>
              </a:ext>
            </a:extLst>
          </p:cNvPr>
          <p:cNvSpPr txBox="1"/>
          <p:nvPr/>
        </p:nvSpPr>
        <p:spPr>
          <a:xfrm>
            <a:off x="4839068" y="3523050"/>
            <a:ext cx="452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The early bird catches the worm. </a:t>
            </a:r>
            <a:endParaRPr lang="hr-HR" sz="2000" dirty="0">
              <a:solidFill>
                <a:srgbClr val="FF3399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12609C06-EE8A-4238-BCF6-68C7CBA6E84B}"/>
              </a:ext>
            </a:extLst>
          </p:cNvPr>
          <p:cNvSpPr txBox="1"/>
          <p:nvPr/>
        </p:nvSpPr>
        <p:spPr>
          <a:xfrm>
            <a:off x="3832933" y="4092461"/>
            <a:ext cx="452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All that glitters is not gold</a:t>
            </a:r>
            <a:r>
              <a:rPr lang="en-US" sz="2000" dirty="0"/>
              <a:t>.</a:t>
            </a:r>
            <a:endParaRPr lang="hr-HR" sz="2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132</Words>
  <Application>Microsoft Office PowerPoint</Application>
  <PresentationFormat>Custom</PresentationFormat>
  <Paragraphs>24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2021-09-27T11:30:06Z</dcterms:created>
  <dcterms:modified xsi:type="dcterms:W3CDTF">2021-10-01T06:51:00Z</dcterms:modified>
</cp:coreProperties>
</file>